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notesMasterIdLst>
    <p:notesMasterId r:id="rId57"/>
  </p:notesMasterIdLst>
  <p:sldIdLst>
    <p:sldId id="327" r:id="rId2"/>
    <p:sldId id="328" r:id="rId3"/>
    <p:sldId id="329" r:id="rId4"/>
    <p:sldId id="330" r:id="rId5"/>
    <p:sldId id="256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93" r:id="rId14"/>
    <p:sldId id="266" r:id="rId15"/>
    <p:sldId id="294" r:id="rId16"/>
    <p:sldId id="298" r:id="rId17"/>
    <p:sldId id="306" r:id="rId18"/>
    <p:sldId id="267" r:id="rId19"/>
    <p:sldId id="300" r:id="rId20"/>
    <p:sldId id="303" r:id="rId21"/>
    <p:sldId id="304" r:id="rId22"/>
    <p:sldId id="305" r:id="rId23"/>
    <p:sldId id="268" r:id="rId24"/>
    <p:sldId id="296" r:id="rId25"/>
    <p:sldId id="270" r:id="rId26"/>
    <p:sldId id="301" r:id="rId27"/>
    <p:sldId id="271" r:id="rId28"/>
    <p:sldId id="297" r:id="rId29"/>
    <p:sldId id="272" r:id="rId30"/>
    <p:sldId id="299" r:id="rId31"/>
    <p:sldId id="273" r:id="rId32"/>
    <p:sldId id="274" r:id="rId33"/>
    <p:sldId id="275" r:id="rId34"/>
    <p:sldId id="276" r:id="rId35"/>
    <p:sldId id="278" r:id="rId36"/>
    <p:sldId id="279" r:id="rId37"/>
    <p:sldId id="280" r:id="rId38"/>
    <p:sldId id="326" r:id="rId39"/>
    <p:sldId id="310" r:id="rId40"/>
    <p:sldId id="307" r:id="rId41"/>
    <p:sldId id="308" r:id="rId42"/>
    <p:sldId id="309" r:id="rId43"/>
    <p:sldId id="311" r:id="rId44"/>
    <p:sldId id="313" r:id="rId45"/>
    <p:sldId id="316" r:id="rId46"/>
    <p:sldId id="314" r:id="rId47"/>
    <p:sldId id="317" r:id="rId48"/>
    <p:sldId id="318" r:id="rId49"/>
    <p:sldId id="319" r:id="rId50"/>
    <p:sldId id="320" r:id="rId51"/>
    <p:sldId id="323" r:id="rId52"/>
    <p:sldId id="324" r:id="rId53"/>
    <p:sldId id="325" r:id="rId54"/>
    <p:sldId id="331" r:id="rId55"/>
    <p:sldId id="33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63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102" y="6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443D3-28BB-4F54-9F5B-8B4CD28EC3CA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E016F-A0AE-4FC4-98FE-81D5E71705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34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E016F-A0AE-4FC4-98FE-81D5E7170565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358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E016F-A0AE-4FC4-98FE-81D5E7170565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83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21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16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5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00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09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26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12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22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2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87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D5C20-3A06-4B73-8F19-0E68186DB016}" type="datetimeFigureOut">
              <a:rPr lang="en-IN" smtClean="0"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B8A65-951D-468F-95D4-DBFBA0ED5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12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80714" y="0"/>
            <a:ext cx="3211286" cy="127362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041009" y="2532185"/>
            <a:ext cx="10100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Analysis For </a:t>
            </a: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esco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80714" y="4853354"/>
            <a:ext cx="289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By</a:t>
            </a:r>
          </a:p>
          <a:p>
            <a:pPr algn="ctr"/>
            <a:r>
              <a:rPr lang="en-IN" sz="2400" dirty="0" err="1" smtClean="0"/>
              <a:t>Dasi</a:t>
            </a:r>
            <a:r>
              <a:rPr lang="en-IN" sz="2400" dirty="0" smtClean="0"/>
              <a:t> Dinesh</a:t>
            </a:r>
          </a:p>
          <a:p>
            <a:pPr algn="ctr"/>
            <a:r>
              <a:rPr lang="en-IN" sz="2400" dirty="0" smtClean="0"/>
              <a:t>(189539)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285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2" y="1273628"/>
            <a:ext cx="10836321" cy="5040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914" y="544286"/>
            <a:ext cx="968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Figure Info Object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Key Figure Info Objects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2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4" y="1273627"/>
            <a:ext cx="10839085" cy="50400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7114" y="555171"/>
            <a:ext cx="977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1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3" y="1273628"/>
            <a:ext cx="10890751" cy="5040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563" y="873518"/>
            <a:ext cx="7641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50" y="1273628"/>
            <a:ext cx="10901635" cy="5040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2" y="914401"/>
            <a:ext cx="8648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8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" y="1284514"/>
            <a:ext cx="10890751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9878" y="838200"/>
            <a:ext cx="8691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Preview in Data Source 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3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1284513"/>
            <a:ext cx="10842172" cy="50400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4914" y="544286"/>
            <a:ext cx="1072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 in Application Component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284516"/>
            <a:ext cx="10809514" cy="50400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555172"/>
            <a:ext cx="1047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 Package Scheduling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4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55172"/>
            <a:ext cx="1047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in PSA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84514"/>
            <a:ext cx="10831286" cy="50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4" y="1273627"/>
            <a:ext cx="10877103" cy="5050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143" y="555172"/>
            <a:ext cx="1066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Store Object with Key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Fileds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Data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Fileds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7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3143" y="555172"/>
            <a:ext cx="1066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between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 Source and DSO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284515"/>
            <a:ext cx="10874828" cy="50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451" y="2921894"/>
            <a:ext cx="10761785" cy="212422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data model in SAP BW/BO to analyze sales for Tesco based on parameters like customer, outlet, sales region, Sales Document, Sales Organization, Sales representative, Sales Group and Material.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451" y="548640"/>
            <a:ext cx="10424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8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586" y="559397"/>
            <a:ext cx="11565367" cy="7207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 for Sales Revenue = Price * Quantity :</a:t>
            </a:r>
            <a:endParaRPr lang="en-I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6" y="1280160"/>
            <a:ext cx="10879695" cy="5038317"/>
          </a:xfrm>
        </p:spPr>
      </p:pic>
    </p:spTree>
    <p:extLst>
      <p:ext uri="{BB962C8B-B14F-4D97-AF65-F5344CB8AC3E}">
        <p14:creationId xmlns:p14="http://schemas.microsoft.com/office/powerpoint/2010/main" val="29840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586" y="559397"/>
            <a:ext cx="11565367" cy="7207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 for Tax = Price * 0.3 :</a:t>
            </a:r>
            <a:endParaRPr lang="en-I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6" y="1280160"/>
            <a:ext cx="10792614" cy="50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586" y="559397"/>
            <a:ext cx="11565367" cy="7207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 for skipping records using condition :</a:t>
            </a:r>
            <a:endParaRPr lang="en-I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6" y="1280160"/>
            <a:ext cx="10770843" cy="50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4" y="1273628"/>
            <a:ext cx="10858095" cy="5050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143" y="544286"/>
            <a:ext cx="10602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Transfer Process from DS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DSO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6" y="1262741"/>
            <a:ext cx="10847208" cy="5050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143" y="544286"/>
            <a:ext cx="979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 in Data Store Object(DSO)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24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2" y="1273628"/>
            <a:ext cx="10830959" cy="5050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6686" y="544286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 Cube with Dimensions and key Figures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6686" y="544286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between DSO and Info Cube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273629"/>
            <a:ext cx="10820400" cy="50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6" y="1273627"/>
            <a:ext cx="10836323" cy="5050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4029" y="544286"/>
            <a:ext cx="10493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Transfer Process from DSO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Info Cube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6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2" y="1273628"/>
            <a:ext cx="10862644" cy="5061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371" y="544286"/>
            <a:ext cx="1049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 in Info Cube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6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7" y="1273630"/>
            <a:ext cx="10817313" cy="50509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4029" y="544286"/>
            <a:ext cx="104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Multi-Provider with Dimensions and Key Figures ;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9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29" y="544286"/>
            <a:ext cx="10853057" cy="718457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 Data Attributes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1262742"/>
            <a:ext cx="10853057" cy="5061857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ID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Location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Name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Group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Name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ID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Outlet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Region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Representative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Office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6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4" y="1273628"/>
            <a:ext cx="10855332" cy="50509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4029" y="544286"/>
            <a:ext cx="1082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 Area with Info Providers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81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05" y="1284514"/>
            <a:ext cx="1089075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105" y="544286"/>
            <a:ext cx="1011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 Provider with Transformations and Data Transfer Process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13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3" y="1284515"/>
            <a:ext cx="10833723" cy="50404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363" y="544286"/>
            <a:ext cx="5412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in Multi-provider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4" y="1262744"/>
            <a:ext cx="10839086" cy="5064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257" y="544286"/>
            <a:ext cx="4746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1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9" y="1284514"/>
            <a:ext cx="10814552" cy="50404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1649" y="544286"/>
            <a:ext cx="5371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Sales Hierarchy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0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38" y="1273629"/>
            <a:ext cx="10852733" cy="5054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238" y="544286"/>
            <a:ext cx="542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Office  Sales Representative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1284514"/>
            <a:ext cx="10831285" cy="5045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6686" y="544286"/>
            <a:ext cx="6487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 Component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1273630"/>
            <a:ext cx="10809515" cy="5061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2534" y="555171"/>
            <a:ext cx="100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Chain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4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10543"/>
            <a:ext cx="10515600" cy="70757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IN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BEx</a:t>
            </a:r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Reports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7" y="1284515"/>
            <a:ext cx="10863942" cy="5040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487" y="555171"/>
            <a:ext cx="904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 1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4286"/>
            <a:ext cx="10515600" cy="740228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Figures 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Price</a:t>
            </a:r>
          </a:p>
          <a:p>
            <a:r>
              <a:rPr lang="en-IN" sz="2400" dirty="0" smtClean="0"/>
              <a:t>Quantity</a:t>
            </a:r>
          </a:p>
          <a:p>
            <a:r>
              <a:rPr lang="en-IN" sz="2400" dirty="0" smtClean="0"/>
              <a:t>Sales Revenue</a:t>
            </a:r>
          </a:p>
          <a:p>
            <a:r>
              <a:rPr lang="en-IN" sz="2400" dirty="0" smtClean="0"/>
              <a:t>Tax </a:t>
            </a:r>
          </a:p>
          <a:p>
            <a:r>
              <a:rPr lang="en-IN" sz="2400" dirty="0" smtClean="0"/>
              <a:t>Amount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87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534" y="555171"/>
            <a:ext cx="1000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Variables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4" y="1284514"/>
            <a:ext cx="10836323" cy="50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4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73629"/>
            <a:ext cx="10798629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1273628"/>
            <a:ext cx="10776857" cy="50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9" y="1284514"/>
            <a:ext cx="10842171" cy="5040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029" y="533400"/>
            <a:ext cx="975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Characteristics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39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" y="1284514"/>
            <a:ext cx="10776857" cy="5040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457" y="544286"/>
            <a:ext cx="9699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" y="1284514"/>
            <a:ext cx="10787742" cy="50400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687" y="544286"/>
            <a:ext cx="932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Exceptions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" y="1284514"/>
            <a:ext cx="10787742" cy="50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1290918"/>
            <a:ext cx="10776857" cy="502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571" y="544286"/>
            <a:ext cx="940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5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1290918"/>
            <a:ext cx="10755085" cy="50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1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1290919"/>
            <a:ext cx="10787743" cy="50227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571" y="555171"/>
            <a:ext cx="9056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3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7" y="1284513"/>
            <a:ext cx="10830797" cy="50400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3143" y="544286"/>
            <a:ext cx="10276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System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47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1290918"/>
            <a:ext cx="10776858" cy="502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1284514"/>
            <a:ext cx="10776857" cy="50400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571" y="544286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 3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" y="1306286"/>
            <a:ext cx="10787743" cy="5007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457" y="544286"/>
            <a:ext cx="931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Key Figure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" y="1273630"/>
            <a:ext cx="10755086" cy="50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9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29" y="555170"/>
            <a:ext cx="10874828" cy="718459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2710543"/>
            <a:ext cx="10874828" cy="7184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1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029" y="2710543"/>
            <a:ext cx="10874828" cy="7184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" y="1273628"/>
            <a:ext cx="10898875" cy="5050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1371" y="544286"/>
            <a:ext cx="977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Component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" y="1284514"/>
            <a:ext cx="1086898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257" y="533400"/>
            <a:ext cx="758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 Area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3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0" y="1273628"/>
            <a:ext cx="10860856" cy="50400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6230" y="544286"/>
            <a:ext cx="996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 Area With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Catalogs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8" y="1273629"/>
            <a:ext cx="10847208" cy="50509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4029" y="555171"/>
            <a:ext cx="1023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 Info Object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Characteristic Info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bjects 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304</Words>
  <Application>Microsoft Office PowerPoint</Application>
  <PresentationFormat>Widescreen</PresentationFormat>
  <Paragraphs>70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Master Data Attributes :</vt:lpstr>
      <vt:lpstr>Key Figures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Formula for Sales Revenue = Price * Quantity :</vt:lpstr>
      <vt:lpstr>Formula for Tax = Price * 0.3 :</vt:lpstr>
      <vt:lpstr>Formula for skipping records using condition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: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dasi, dinesh</dc:creator>
  <cp:lastModifiedBy>dasi, dinesh</cp:lastModifiedBy>
  <cp:revision>25</cp:revision>
  <dcterms:created xsi:type="dcterms:W3CDTF">2019-09-14T04:34:31Z</dcterms:created>
  <dcterms:modified xsi:type="dcterms:W3CDTF">2019-09-21T11:02:41Z</dcterms:modified>
</cp:coreProperties>
</file>